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Extraocular-muscl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xtraocular-muscl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xtraocular-muscl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xtraocular-muscl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xtraocular-muscl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xtraocular-muscl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xtraocular-muscl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xtraocular-muscl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xtraocular-muscl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xtraocular-muscl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Extraocular-muscl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Extraocular-muscl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Extraocular-muscl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Extraocular-muscl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Extraocular-muscl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Extraocular-muscl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Extraocular-muscl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Extraocular-muscl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Extraocular-muscl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Extraocular-muscl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Extraocular-muscl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Extraocular-muscl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xtraocular-muscl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Extraocular-muscl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Extraocular-muscl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Extraocular-muscl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Extraocular-muscl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Extraocular-muscl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Extraocular-muscl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Extraocular-muscl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Extraocular-muscl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Extraocular-muscl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Extraocular-muscl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xtraocular-muscl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Extraocular-muscl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xtraocular-muscl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xtraocular-muscl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xtraocular-muscl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xtraocular-muscl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xtraocular-muscl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2025-02-09T05:38:12Z</dcterms:modified>
  <cp:category/>
</cp:coreProperties>
</file>